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9" r:id="rId5"/>
    <p:sldId id="270" r:id="rId6"/>
    <p:sldId id="274" r:id="rId7"/>
    <p:sldId id="271" r:id="rId8"/>
    <p:sldId id="275" r:id="rId9"/>
    <p:sldId id="272" r:id="rId10"/>
    <p:sldId id="261" r:id="rId11"/>
    <p:sldId id="273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1" autoAdjust="0"/>
    <p:restoredTop sz="87808" autoAdjust="0"/>
  </p:normalViewPr>
  <p:slideViewPr>
    <p:cSldViewPr snapToGrid="0">
      <p:cViewPr varScale="1">
        <p:scale>
          <a:sx n="81" d="100"/>
          <a:sy n="81" d="100"/>
        </p:scale>
        <p:origin x="2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wmv>
</file>

<file path=ppt/media/media2.wmv>
</file>

<file path=ppt/media/media3.wmv>
</file>

<file path=ppt/media/media4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6DA6-FA5B-4CFB-8E0C-2505F2AD3513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9137C-7E80-4646-B592-F0FEFD3A677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VC-1:</a:t>
            </a:r>
            <a:r>
              <a:rPr lang="nl-NL" baseline="0" dirty="0" smtClean="0"/>
              <a:t> Large truck (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in Waalre &amp; Barendrecht) VC-2: Mercedes van VC-3: </a:t>
            </a:r>
            <a:r>
              <a:rPr lang="nl-NL" baseline="0" dirty="0" err="1" smtClean="0"/>
              <a:t>transporter</a:t>
            </a:r>
            <a:r>
              <a:rPr lang="nl-NL" baseline="0" dirty="0" smtClean="0"/>
              <a:t>. Container-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: VC-2/3 + container = VC-1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In case of a </a:t>
            </a:r>
            <a:r>
              <a:rPr lang="nl-NL" dirty="0" err="1" smtClean="0"/>
              <a:t>fire</a:t>
            </a:r>
            <a:r>
              <a:rPr lang="nl-NL" dirty="0" smtClean="0"/>
              <a:t>, </a:t>
            </a:r>
            <a:r>
              <a:rPr lang="nl-NL" dirty="0" err="1" smtClean="0"/>
              <a:t>where</a:t>
            </a:r>
            <a:r>
              <a:rPr lang="nl-NL" dirty="0" smtClean="0"/>
              <a:t> a Mobile </a:t>
            </a:r>
            <a:r>
              <a:rPr lang="nl-NL" dirty="0" err="1" smtClean="0"/>
              <a:t>Command</a:t>
            </a:r>
            <a:r>
              <a:rPr lang="nl-NL" dirty="0" smtClean="0"/>
              <a:t> Center (MCC) is </a:t>
            </a:r>
            <a:r>
              <a:rPr lang="nl-NL" dirty="0" err="1" smtClean="0"/>
              <a:t>required</a:t>
            </a:r>
            <a:r>
              <a:rPr lang="nl-NL" dirty="0" smtClean="0"/>
              <a:t>, </a:t>
            </a:r>
            <a:r>
              <a:rPr lang="nl-NL" dirty="0" err="1" smtClean="0"/>
              <a:t>this</a:t>
            </a:r>
            <a:r>
              <a:rPr lang="nl-NL" dirty="0" smtClean="0"/>
              <a:t> tool supports the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where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place</a:t>
            </a:r>
            <a:r>
              <a:rPr lang="nl-NL" dirty="0" smtClean="0"/>
              <a:t> the MCC. It does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providing</a:t>
            </a:r>
            <a:r>
              <a:rPr lang="nl-NL" dirty="0" smtClean="0"/>
              <a:t> a set of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commander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he </a:t>
            </a:r>
            <a:r>
              <a:rPr lang="nl-NL" dirty="0" err="1" smtClean="0"/>
              <a:t>doesn’t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through</a:t>
            </a:r>
            <a:r>
              <a:rPr lang="nl-NL" dirty="0" smtClean="0"/>
              <a:t> in a </a:t>
            </a:r>
            <a:r>
              <a:rPr lang="nl-NL" dirty="0" err="1" smtClean="0"/>
              <a:t>situation</a:t>
            </a:r>
            <a:r>
              <a:rPr lang="nl-NL" dirty="0" smtClean="0"/>
              <a:t> </a:t>
            </a:r>
            <a:r>
              <a:rPr lang="nl-NL" dirty="0" err="1" smtClean="0"/>
              <a:t>where</a:t>
            </a:r>
            <a:r>
              <a:rPr lang="nl-NL" dirty="0" smtClean="0"/>
              <a:t> time is of </a:t>
            </a:r>
            <a:r>
              <a:rPr lang="nl-NL" dirty="0" err="1" smtClean="0"/>
              <a:t>great</a:t>
            </a:r>
            <a:r>
              <a:rPr lang="nl-NL" dirty="0" smtClean="0"/>
              <a:t> </a:t>
            </a:r>
            <a:r>
              <a:rPr lang="nl-NL" dirty="0" err="1" smtClean="0"/>
              <a:t>importance</a:t>
            </a:r>
            <a:r>
              <a:rPr lang="nl-NL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 smtClean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98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30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5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1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73" y="2153"/>
            <a:ext cx="5639090" cy="591850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314700" y="5527964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Group 2:</a:t>
            </a:r>
          </a:p>
          <a:p>
            <a:r>
              <a:rPr lang="nl-NL" dirty="0" smtClean="0"/>
              <a:t>Anna </a:t>
            </a:r>
            <a:r>
              <a:rPr lang="nl-NL" dirty="0" err="1" smtClean="0"/>
              <a:t>Nordlöv</a:t>
            </a:r>
            <a:endParaRPr lang="nl-NL" dirty="0" smtClean="0"/>
          </a:p>
          <a:p>
            <a:r>
              <a:rPr lang="nl-NL" dirty="0" err="1" smtClean="0"/>
              <a:t>Qu</a:t>
            </a:r>
            <a:r>
              <a:rPr lang="nl-NL" dirty="0" smtClean="0"/>
              <a:t> Wang</a:t>
            </a:r>
          </a:p>
          <a:p>
            <a:r>
              <a:rPr lang="nl-NL" dirty="0" smtClean="0"/>
              <a:t>Rob de Groot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 - Screenshot</a:t>
            </a:r>
            <a:endParaRPr lang="en-US" dirty="0"/>
          </a:p>
        </p:txBody>
      </p:sp>
      <p:pic>
        <p:nvPicPr>
          <p:cNvPr id="3" name="clip3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994" b="10790"/>
          <a:stretch/>
        </p:blipFill>
        <p:spPr>
          <a:xfrm>
            <a:off x="0" y="1494000"/>
            <a:ext cx="12192000" cy="5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Report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fire</a:t>
            </a:r>
            <a:r>
              <a:rPr lang="nl-NL" dirty="0" smtClean="0"/>
              <a:t> </a:t>
            </a:r>
            <a:r>
              <a:rPr lang="nl-NL" dirty="0" err="1" smtClean="0"/>
              <a:t>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6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pic>
        <p:nvPicPr>
          <p:cNvPr id="3" name="cli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731" b="11053"/>
          <a:stretch/>
        </p:blipFill>
        <p:spPr>
          <a:xfrm>
            <a:off x="0" y="1494000"/>
            <a:ext cx="12192000" cy="5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Questions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Input video </a:t>
            </a:r>
            <a:r>
              <a:rPr lang="nl-NL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9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who</a:t>
            </a:r>
            <a:r>
              <a:rPr lang="nl-NL" dirty="0" smtClean="0"/>
              <a:t> is </a:t>
            </a:r>
            <a:r>
              <a:rPr lang="nl-NL" dirty="0" err="1" smtClean="0"/>
              <a:t>it</a:t>
            </a:r>
            <a:r>
              <a:rPr lang="nl-NL" dirty="0" smtClean="0"/>
              <a:t> made?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8520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Fire </a:t>
            </a:r>
            <a:r>
              <a:rPr lang="nl-NL" dirty="0" err="1" smtClean="0"/>
              <a:t>department</a:t>
            </a:r>
            <a:endParaRPr lang="nl-NL" dirty="0" smtClean="0"/>
          </a:p>
          <a:p>
            <a:pPr lvl="1"/>
            <a:r>
              <a:rPr lang="nl-NL" dirty="0" smtClean="0"/>
              <a:t>Commander (</a:t>
            </a:r>
            <a:r>
              <a:rPr lang="nl-NL" dirty="0" err="1" smtClean="0"/>
              <a:t>OvD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VC-3/2/1 (Connection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commandvehicle</a:t>
            </a:r>
            <a:r>
              <a:rPr lang="nl-NL" dirty="0" smtClean="0"/>
              <a:t>)</a:t>
            </a:r>
          </a:p>
        </p:txBody>
      </p:sp>
      <p:pic>
        <p:nvPicPr>
          <p:cNvPr id="1028" name="Picture 4" descr="Image result for brandweer VC-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74" y="3203931"/>
            <a:ext cx="2739612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randweer VC-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33" y="3196930"/>
            <a:ext cx="2749731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3"/>
          <a:stretch/>
        </p:blipFill>
        <p:spPr>
          <a:xfrm>
            <a:off x="7844796" y="3196930"/>
            <a:ext cx="2736694" cy="182551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6" b="42879"/>
          <a:stretch/>
        </p:blipFill>
        <p:spPr>
          <a:xfrm>
            <a:off x="737286" y="3169082"/>
            <a:ext cx="9930787" cy="20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does </a:t>
            </a:r>
            <a:r>
              <a:rPr lang="nl-NL" dirty="0" err="1" smtClean="0"/>
              <a:t>it</a:t>
            </a:r>
            <a:r>
              <a:rPr lang="nl-NL" dirty="0" smtClean="0"/>
              <a:t> do?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199" y="1421864"/>
            <a:ext cx="8175171" cy="870074"/>
          </a:xfrm>
        </p:spPr>
        <p:txBody>
          <a:bodyPr>
            <a:normAutofit/>
          </a:bodyPr>
          <a:lstStyle/>
          <a:p>
            <a:r>
              <a:rPr lang="nl-NL" dirty="0" smtClean="0"/>
              <a:t>Supports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placing</a:t>
            </a:r>
            <a:r>
              <a:rPr lang="nl-NL" dirty="0" smtClean="0"/>
              <a:t> MCC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Providing</a:t>
            </a:r>
            <a:r>
              <a:rPr lang="nl-NL" dirty="0" smtClean="0"/>
              <a:t>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a set of parameters:</a:t>
            </a:r>
            <a:endParaRPr lang="nl-NL" dirty="0"/>
          </a:p>
          <a:p>
            <a:endParaRPr lang="nl-NL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87" y="229193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91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nl-NL" dirty="0" smtClean="0"/>
              <a:t>Map/Legend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613" y="973777"/>
            <a:ext cx="7050774" cy="58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0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Select Fire Scene</a:t>
            </a:r>
          </a:p>
          <a:p>
            <a:r>
              <a:rPr lang="nl-NL" dirty="0" smtClean="0"/>
              <a:t>Check parameters</a:t>
            </a:r>
          </a:p>
          <a:p>
            <a:r>
              <a:rPr lang="nl-NL" dirty="0" smtClean="0"/>
              <a:t>Click on </a:t>
            </a:r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r>
              <a:rPr lang="nl-NL" dirty="0" smtClean="0"/>
              <a:t>!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17" y="169068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60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pic>
        <p:nvPicPr>
          <p:cNvPr id="5" name="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0728" b="11058"/>
          <a:stretch/>
        </p:blipFill>
        <p:spPr>
          <a:xfrm>
            <a:off x="0" y="1494000"/>
            <a:ext cx="12192000" cy="5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focus area</a:t>
            </a:r>
          </a:p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endParaRPr lang="nl-NL" dirty="0" smtClean="0"/>
          </a:p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err="1" smtClean="0"/>
              <a:t>Clear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7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pic>
        <p:nvPicPr>
          <p:cNvPr id="2" name="clip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994" b="10790"/>
          <a:stretch/>
        </p:blipFill>
        <p:spPr>
          <a:xfrm>
            <a:off x="0" y="1494000"/>
            <a:ext cx="12192000" cy="53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1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</a:t>
            </a:r>
            <a:endParaRPr lang="en-US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Save screenshot</a:t>
            </a:r>
          </a:p>
        </p:txBody>
      </p:sp>
    </p:spTree>
    <p:extLst>
      <p:ext uri="{BB962C8B-B14F-4D97-AF65-F5344CB8AC3E}">
        <p14:creationId xmlns:p14="http://schemas.microsoft.com/office/powerpoint/2010/main" val="64972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228</Words>
  <Application>Microsoft Office PowerPoint</Application>
  <PresentationFormat>Breedbeeld</PresentationFormat>
  <Paragraphs>36</Paragraphs>
  <Slides>13</Slides>
  <Notes>3</Notes>
  <HiddenSlides>0</HiddenSlides>
  <MMClips>4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PowerPoint-presentatie</vt:lpstr>
      <vt:lpstr>For who is it made?</vt:lpstr>
      <vt:lpstr>What does it do?</vt:lpstr>
      <vt:lpstr>Map/Legend</vt:lpstr>
      <vt:lpstr>How does it work? Input</vt:lpstr>
      <vt:lpstr>How does it work? Input</vt:lpstr>
      <vt:lpstr>How does it work? Results</vt:lpstr>
      <vt:lpstr>How does it work? Results</vt:lpstr>
      <vt:lpstr>How does it work? Reporting</vt:lpstr>
      <vt:lpstr>How does it work? Reporting - Screenshot</vt:lpstr>
      <vt:lpstr>How does it work? Reporting - Report</vt:lpstr>
      <vt:lpstr>How does it work? Reporting - Report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Windows-gebruiker</dc:creator>
  <cp:lastModifiedBy>Windows-gebruiker</cp:lastModifiedBy>
  <cp:revision>30</cp:revision>
  <dcterms:created xsi:type="dcterms:W3CDTF">2018-01-18T09:19:19Z</dcterms:created>
  <dcterms:modified xsi:type="dcterms:W3CDTF">2018-01-18T15:04:06Z</dcterms:modified>
</cp:coreProperties>
</file>

<file path=docProps/thumbnail.jpeg>
</file>